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7" r:id="rId3"/>
  </p:sldIdLst>
  <p:sldSz cx="10333038" cy="7200900"/>
  <p:notesSz cx="6858000" cy="9144000"/>
  <p:defaultTextStyle>
    <a:defPPr>
      <a:defRPr lang="ru-RU"/>
    </a:defPPr>
    <a:lvl1pPr marL="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95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90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86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816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77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572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667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763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309B6"/>
    <a:srgbClr val="99FF66"/>
    <a:srgbClr val="0033CC"/>
    <a:srgbClr val="777777"/>
    <a:srgbClr val="66FFFF"/>
    <a:srgbClr val="FFFF99"/>
    <a:srgbClr val="FFFFCC"/>
    <a:srgbClr val="EAEAE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7" autoAdjust="0"/>
    <p:restoredTop sz="94660" autoAdjust="0"/>
  </p:normalViewPr>
  <p:slideViewPr>
    <p:cSldViewPr>
      <p:cViewPr>
        <p:scale>
          <a:sx n="80" d="100"/>
          <a:sy n="80" d="100"/>
        </p:scale>
        <p:origin x="1098" y="60"/>
      </p:cViewPr>
      <p:guideLst>
        <p:guide orient="horz" pos="2268"/>
        <p:guide pos="3255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76909" y="1440180"/>
            <a:ext cx="9299734" cy="1920240"/>
          </a:xfrm>
        </p:spPr>
        <p:txBody>
          <a:bodyPr vert="horz" lIns="50095" tIns="0" rIns="5009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49956" y="3498283"/>
            <a:ext cx="723312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0954" indent="0" algn="ctr">
              <a:buNone/>
            </a:lvl2pPr>
            <a:lvl3pPr marL="1001908" indent="0" algn="ctr">
              <a:buNone/>
            </a:lvl3pPr>
            <a:lvl4pPr marL="1502862" indent="0" algn="ctr">
              <a:buNone/>
            </a:lvl4pPr>
            <a:lvl5pPr marL="2003816" indent="0" algn="ctr">
              <a:buNone/>
            </a:lvl5pPr>
            <a:lvl6pPr marL="2504770" indent="0" algn="ctr">
              <a:buNone/>
            </a:lvl6pPr>
            <a:lvl7pPr marL="3005724" indent="0" algn="ctr">
              <a:buNone/>
            </a:lvl7pPr>
            <a:lvl8pPr marL="3506678" indent="0" algn="ctr">
              <a:buNone/>
            </a:lvl8pPr>
            <a:lvl9pPr marL="400763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91452" y="288371"/>
            <a:ext cx="2324934" cy="614410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652" y="288371"/>
            <a:ext cx="6802583" cy="61441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282" y="640080"/>
            <a:ext cx="8008104" cy="1920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8282" y="2633175"/>
            <a:ext cx="8008104" cy="1585198"/>
          </a:xfrm>
        </p:spPr>
        <p:txBody>
          <a:bodyPr anchor="t"/>
          <a:lstStyle>
            <a:lvl1pPr marL="80153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5299" y="6737509"/>
            <a:ext cx="861087" cy="383381"/>
          </a:xfrm>
        </p:spPr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6652" y="1680211"/>
            <a:ext cx="4563758" cy="475226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2628" y="1680211"/>
            <a:ext cx="4563758" cy="475226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6703"/>
            <a:ext cx="9299734" cy="12001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11868"/>
            <a:ext cx="4565553" cy="788431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49041" y="1611868"/>
            <a:ext cx="4567346" cy="788431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6652" y="2480311"/>
            <a:ext cx="4565553" cy="39521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9041" y="2480311"/>
            <a:ext cx="4567346" cy="39521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3" y="286702"/>
            <a:ext cx="3399498" cy="1220153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6653" y="1600201"/>
            <a:ext cx="3399498" cy="4832271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39931" y="286703"/>
            <a:ext cx="5776455" cy="6145769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608" y="640080"/>
            <a:ext cx="6199823" cy="548402"/>
          </a:xfrm>
        </p:spPr>
        <p:txBody>
          <a:bodyPr lIns="50095" rIns="50095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66608" y="1923574"/>
            <a:ext cx="6199823" cy="4160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6608" y="1225126"/>
            <a:ext cx="6199823" cy="556870"/>
          </a:xfrm>
        </p:spPr>
        <p:txBody>
          <a:bodyPr lIns="50095" tIns="50095" rIns="50095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16652" y="1680210"/>
            <a:ext cx="9299734" cy="4944618"/>
          </a:xfrm>
          <a:prstGeom prst="rect">
            <a:avLst/>
          </a:prstGeom>
        </p:spPr>
        <p:txBody>
          <a:bodyPr vert="horz" lIns="100191" tIns="50095" rIns="100191" bIns="5009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16652" y="6737509"/>
            <a:ext cx="2411042" cy="383381"/>
          </a:xfrm>
          <a:prstGeom prst="rect">
            <a:avLst/>
          </a:prstGeom>
        </p:spPr>
        <p:txBody>
          <a:bodyPr vert="horz" lIns="100191" tIns="50095" rIns="100191" bIns="50095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CD89B8-A6F7-4B34-953C-D05DF95E3342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530455" y="6737509"/>
            <a:ext cx="3272129" cy="383381"/>
          </a:xfrm>
          <a:prstGeom prst="rect">
            <a:avLst/>
          </a:prstGeom>
        </p:spPr>
        <p:txBody>
          <a:bodyPr vert="horz" lIns="100191" tIns="50095" rIns="100191" bIns="50095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955299" y="6737509"/>
            <a:ext cx="861087" cy="383381"/>
          </a:xfrm>
          <a:prstGeom prst="rect">
            <a:avLst/>
          </a:prstGeom>
        </p:spPr>
        <p:txBody>
          <a:bodyPr vert="horz" lIns="0" tIns="50095" rIns="0" bIns="50095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1145" indent="-45085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13" indent="-31059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366" indent="-250477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824" indent="-20038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93225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683" indent="-20038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5410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7452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9494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3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5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07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14542" y="204057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სს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RMG Copper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ნარჩენების დროებითი განთავსების ნაგებობა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186"/>
            <a:ext cx="10333038" cy="54021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454551" y="2088282"/>
            <a:ext cx="864096" cy="408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318647" y="208828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894711" y="2808362"/>
            <a:ext cx="86409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758807" y="280836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6639" y="187225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მილი</a:t>
            </a:r>
            <a:r>
              <a:rPr lang="en-GB" sz="1000" dirty="0" smtClean="0"/>
              <a:t> </a:t>
            </a:r>
            <a:r>
              <a:rPr lang="ru-RU" sz="1000" dirty="0" smtClean="0"/>
              <a:t> </a:t>
            </a:r>
            <a:r>
              <a:rPr lang="en-GB" sz="1000" dirty="0" smtClean="0"/>
              <a:t>d60</a:t>
            </a:r>
            <a:r>
              <a:rPr lang="ka-GE" sz="1000" dirty="0" smtClean="0"/>
              <a:t> მმ</a:t>
            </a:r>
            <a:r>
              <a:rPr lang="ru-RU" sz="1000" dirty="0" smtClean="0"/>
              <a:t>, </a:t>
            </a:r>
            <a:r>
              <a:rPr lang="en-GB" sz="1000" dirty="0" smtClean="0"/>
              <a:t>L=</a:t>
            </a:r>
            <a:r>
              <a:rPr lang="ru-RU" sz="1000" dirty="0" smtClean="0"/>
              <a:t>4600</a:t>
            </a:r>
            <a:r>
              <a:rPr lang="ka-GE" sz="1000" dirty="0" smtClean="0"/>
              <a:t> მმ</a:t>
            </a:r>
            <a:r>
              <a:rPr lang="en-GB" sz="1000" dirty="0" smtClean="0"/>
              <a:t>,</a:t>
            </a:r>
            <a:r>
              <a:rPr lang="ru-RU" sz="1000" dirty="0" smtClean="0"/>
              <a:t> </a:t>
            </a:r>
            <a:r>
              <a:rPr lang="en-GB" sz="1000" dirty="0" smtClean="0"/>
              <a:t>n=</a:t>
            </a:r>
            <a:r>
              <a:rPr lang="ru-RU" sz="1000" dirty="0" smtClean="0"/>
              <a:t>3</a:t>
            </a:r>
            <a:endParaRPr lang="en-US" sz="1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758807" y="2840300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86799" y="262427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მილი</a:t>
            </a:r>
            <a:r>
              <a:rPr lang="en-GB" sz="1000" dirty="0" smtClean="0"/>
              <a:t> </a:t>
            </a:r>
            <a:r>
              <a:rPr lang="ru-RU" sz="1000" dirty="0" smtClean="0"/>
              <a:t> </a:t>
            </a:r>
            <a:r>
              <a:rPr lang="en-GB" sz="1000" dirty="0" smtClean="0"/>
              <a:t>d50</a:t>
            </a:r>
            <a:r>
              <a:rPr lang="ka-GE" sz="1000" dirty="0" smtClean="0"/>
              <a:t> მმ</a:t>
            </a:r>
            <a:r>
              <a:rPr lang="ru-RU" sz="1000" dirty="0" smtClean="0"/>
              <a:t>, </a:t>
            </a:r>
            <a:r>
              <a:rPr lang="en-GB" sz="1000" dirty="0" smtClean="0"/>
              <a:t>L=1900</a:t>
            </a:r>
            <a:r>
              <a:rPr lang="ka-GE" sz="1000" dirty="0" smtClean="0"/>
              <a:t> მმ</a:t>
            </a:r>
            <a:r>
              <a:rPr lang="en-GB" sz="1000" dirty="0" smtClean="0"/>
              <a:t>,</a:t>
            </a:r>
            <a:r>
              <a:rPr lang="ru-RU" sz="1000" dirty="0" smtClean="0"/>
              <a:t> </a:t>
            </a:r>
            <a:r>
              <a:rPr lang="en-GB" sz="1000" dirty="0" smtClean="0"/>
              <a:t>n=25</a:t>
            </a:r>
            <a:endParaRPr lang="en-US" sz="10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174631" y="262427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02623" y="240825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მილი</a:t>
            </a:r>
            <a:r>
              <a:rPr lang="en-GB" sz="1000" dirty="0" smtClean="0"/>
              <a:t> </a:t>
            </a:r>
            <a:r>
              <a:rPr lang="ru-RU" sz="1000" dirty="0" smtClean="0"/>
              <a:t> </a:t>
            </a:r>
            <a:r>
              <a:rPr lang="en-GB" sz="1000" dirty="0" smtClean="0"/>
              <a:t>d60</a:t>
            </a:r>
            <a:r>
              <a:rPr lang="ka-GE" sz="1000" dirty="0" smtClean="0"/>
              <a:t>  მმ</a:t>
            </a:r>
            <a:r>
              <a:rPr lang="ru-RU" sz="1000" dirty="0" smtClean="0"/>
              <a:t>, </a:t>
            </a:r>
            <a:r>
              <a:rPr lang="en-GB" sz="1000" dirty="0" smtClean="0"/>
              <a:t>L=</a:t>
            </a:r>
            <a:r>
              <a:rPr lang="ru-RU" sz="1000" dirty="0" smtClean="0"/>
              <a:t>4</a:t>
            </a:r>
            <a:r>
              <a:rPr lang="en-GB" sz="1000" dirty="0" smtClean="0"/>
              <a:t>400</a:t>
            </a:r>
            <a:r>
              <a:rPr lang="ka-GE" sz="1000" dirty="0" smtClean="0"/>
              <a:t> მმ</a:t>
            </a:r>
            <a:r>
              <a:rPr lang="en-GB" sz="1000" dirty="0" smtClean="0"/>
              <a:t>,</a:t>
            </a:r>
            <a:r>
              <a:rPr lang="ru-RU" sz="1000" dirty="0" smtClean="0"/>
              <a:t> </a:t>
            </a:r>
            <a:r>
              <a:rPr lang="en-GB" sz="1000" dirty="0" smtClean="0"/>
              <a:t>n=</a:t>
            </a:r>
            <a:r>
              <a:rPr lang="ru-RU" sz="1000" dirty="0" smtClean="0"/>
              <a:t>3</a:t>
            </a:r>
            <a:endParaRPr lang="en-US" sz="10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734471" y="2632408"/>
            <a:ext cx="1440160" cy="463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646239" y="4061445"/>
            <a:ext cx="1260140" cy="779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18047" y="4840555"/>
            <a:ext cx="1728192" cy="15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2063" y="464050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მილი</a:t>
            </a:r>
            <a:r>
              <a:rPr lang="en-GB" sz="1000" dirty="0" smtClean="0"/>
              <a:t> </a:t>
            </a:r>
            <a:r>
              <a:rPr lang="ru-RU" sz="1000" dirty="0" smtClean="0"/>
              <a:t> </a:t>
            </a:r>
            <a:r>
              <a:rPr lang="en-GB" sz="1000" dirty="0" smtClean="0"/>
              <a:t>d60</a:t>
            </a:r>
            <a:r>
              <a:rPr lang="ka-GE" sz="1000" dirty="0" smtClean="0"/>
              <a:t> მმ</a:t>
            </a:r>
            <a:r>
              <a:rPr lang="ru-RU" sz="1000" dirty="0" smtClean="0"/>
              <a:t>, </a:t>
            </a:r>
            <a:r>
              <a:rPr lang="en-GB" sz="1000" dirty="0" smtClean="0"/>
              <a:t>L=</a:t>
            </a:r>
            <a:r>
              <a:rPr lang="ru-RU" sz="1000" dirty="0" smtClean="0"/>
              <a:t>4</a:t>
            </a:r>
            <a:r>
              <a:rPr lang="en-GB" sz="1000" dirty="0" smtClean="0"/>
              <a:t>200</a:t>
            </a:r>
            <a:r>
              <a:rPr lang="ka-GE" sz="1000" dirty="0" smtClean="0"/>
              <a:t> მმ</a:t>
            </a:r>
            <a:r>
              <a:rPr lang="en-GB" sz="1000" dirty="0" smtClean="0"/>
              <a:t>,</a:t>
            </a:r>
            <a:r>
              <a:rPr lang="ru-RU" sz="1000" dirty="0" smtClean="0"/>
              <a:t> </a:t>
            </a:r>
            <a:r>
              <a:rPr lang="en-GB" sz="1000" dirty="0" smtClean="0"/>
              <a:t>n=</a:t>
            </a:r>
            <a:r>
              <a:rPr lang="ru-RU" sz="1000" dirty="0" smtClean="0"/>
              <a:t>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49420" y="164995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</a:rPr>
              <a:t>სს</a:t>
            </a:r>
            <a:r>
              <a:rPr lang="ru-RU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ru-RU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GB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RMG Copper</a:t>
            </a:r>
            <a:r>
              <a:rPr lang="ru-RU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GB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a-GE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ნარჩენების დროებითი განთავსების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ნაგებობა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" y="1188291"/>
            <a:ext cx="10333038" cy="543649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166519" y="1188291"/>
            <a:ext cx="504056" cy="68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670575" y="1188291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1710135" y="2232298"/>
            <a:ext cx="64807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85999" y="223229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326759" y="1440210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42783" y="1440210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1983" y="201627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მილ-კვადრატი</a:t>
            </a:r>
            <a:r>
              <a:rPr lang="ru-RU" sz="1000" dirty="0" smtClean="0"/>
              <a:t> </a:t>
            </a:r>
            <a:r>
              <a:rPr lang="ru-RU" sz="1000" dirty="0" smtClean="0"/>
              <a:t>60Х80 </a:t>
            </a:r>
            <a:r>
              <a:rPr lang="en-GB" sz="1000" dirty="0" smtClean="0"/>
              <a:t>L=9000</a:t>
            </a:r>
            <a:r>
              <a:rPr lang="ka-GE" sz="1000" dirty="0" smtClean="0"/>
              <a:t> მმ</a:t>
            </a:r>
            <a:r>
              <a:rPr lang="en-GB" sz="1000" dirty="0" smtClean="0"/>
              <a:t>, </a:t>
            </a:r>
            <a:r>
              <a:rPr lang="en-GB" sz="1000" dirty="0" smtClean="0"/>
              <a:t>n=17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86799" y="125612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მილ-კვადრატი</a:t>
            </a:r>
            <a:r>
              <a:rPr lang="ru-RU" sz="1000" dirty="0" smtClean="0"/>
              <a:t> </a:t>
            </a:r>
            <a:r>
              <a:rPr lang="ru-RU" sz="1000" dirty="0" smtClean="0"/>
              <a:t>20Х40 </a:t>
            </a:r>
            <a:r>
              <a:rPr lang="en-GB" sz="1000" dirty="0" smtClean="0"/>
              <a:t>L=</a:t>
            </a:r>
            <a:r>
              <a:rPr lang="ru-RU" sz="1000" dirty="0" smtClean="0"/>
              <a:t>1</a:t>
            </a:r>
            <a:r>
              <a:rPr lang="en-GB" sz="1000" dirty="0" smtClean="0"/>
              <a:t>4</a:t>
            </a:r>
            <a:r>
              <a:rPr lang="ru-RU" sz="1000" dirty="0" smtClean="0"/>
              <a:t>000</a:t>
            </a:r>
            <a:r>
              <a:rPr lang="ka-GE" sz="1000" dirty="0" smtClean="0"/>
              <a:t> მმ</a:t>
            </a:r>
            <a:r>
              <a:rPr lang="en-GB" sz="1000" dirty="0" smtClean="0"/>
              <a:t>,</a:t>
            </a:r>
            <a:r>
              <a:rPr lang="ru-RU" sz="1000" dirty="0" smtClean="0"/>
              <a:t> </a:t>
            </a:r>
            <a:r>
              <a:rPr lang="en-GB" sz="1000" dirty="0" smtClean="0"/>
              <a:t>n=20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598567" y="10081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შველერი</a:t>
            </a:r>
            <a:r>
              <a:rPr lang="ru-RU" sz="1000" dirty="0" smtClean="0"/>
              <a:t> </a:t>
            </a:r>
            <a:r>
              <a:rPr lang="ru-RU" sz="1000" dirty="0" smtClean="0"/>
              <a:t>№14 </a:t>
            </a:r>
            <a:r>
              <a:rPr lang="en-GB" sz="1000" dirty="0" smtClean="0"/>
              <a:t>L=13000</a:t>
            </a:r>
            <a:r>
              <a:rPr lang="ka-GE" sz="1000" dirty="0" smtClean="0"/>
              <a:t> მმ</a:t>
            </a:r>
            <a:r>
              <a:rPr lang="en-GB" sz="1000" dirty="0" smtClean="0"/>
              <a:t>, </a:t>
            </a:r>
            <a:r>
              <a:rPr lang="en-GB" sz="1000" dirty="0" smtClean="0"/>
              <a:t>n=3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255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6242</TotalTime>
  <Words>84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AcadNusx</vt:lpstr>
      <vt:lpstr>Arial</vt:lpstr>
      <vt:lpstr>Book Antiqua</vt:lpstr>
      <vt:lpstr>Brush Script MT</vt:lpstr>
      <vt:lpstr>Lucida Sans</vt:lpstr>
      <vt:lpstr>Times New Roman</vt:lpstr>
      <vt:lpstr>Wingdings</vt:lpstr>
      <vt:lpstr>Wingdings 2</vt:lpstr>
      <vt:lpstr>Wingdings 3</vt:lpstr>
      <vt:lpstr>Апекс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кусиани</dc:creator>
  <cp:lastModifiedBy>Misha Kvara</cp:lastModifiedBy>
  <cp:revision>770</cp:revision>
  <dcterms:created xsi:type="dcterms:W3CDTF">2008-07-04T11:56:19Z</dcterms:created>
  <dcterms:modified xsi:type="dcterms:W3CDTF">2017-09-04T07:38:12Z</dcterms:modified>
</cp:coreProperties>
</file>